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256" r:id="rId2"/>
    <p:sldId id="315" r:id="rId3"/>
    <p:sldId id="316" r:id="rId4"/>
    <p:sldId id="317" r:id="rId5"/>
    <p:sldId id="318" r:id="rId6"/>
    <p:sldId id="319" r:id="rId7"/>
    <p:sldId id="322" r:id="rId8"/>
    <p:sldId id="367" r:id="rId9"/>
    <p:sldId id="368" r:id="rId10"/>
    <p:sldId id="369" r:id="rId11"/>
    <p:sldId id="370" r:id="rId12"/>
    <p:sldId id="371" r:id="rId13"/>
    <p:sldId id="372" r:id="rId14"/>
    <p:sldId id="373" r:id="rId15"/>
    <p:sldId id="374" r:id="rId16"/>
    <p:sldId id="375" r:id="rId17"/>
    <p:sldId id="376" r:id="rId18"/>
    <p:sldId id="377" r:id="rId19"/>
    <p:sldId id="378" r:id="rId20"/>
    <p:sldId id="379" r:id="rId21"/>
    <p:sldId id="380" r:id="rId22"/>
    <p:sldId id="381" r:id="rId23"/>
    <p:sldId id="321" r:id="rId24"/>
    <p:sldId id="323" r:id="rId25"/>
    <p:sldId id="324" r:id="rId26"/>
    <p:sldId id="325" r:id="rId27"/>
    <p:sldId id="328" r:id="rId28"/>
    <p:sldId id="327" r:id="rId29"/>
    <p:sldId id="326" r:id="rId30"/>
    <p:sldId id="329" r:id="rId31"/>
    <p:sldId id="333" r:id="rId32"/>
    <p:sldId id="330" r:id="rId33"/>
    <p:sldId id="334" r:id="rId34"/>
    <p:sldId id="347" r:id="rId35"/>
    <p:sldId id="348" r:id="rId36"/>
    <p:sldId id="349" r:id="rId37"/>
    <p:sldId id="350" r:id="rId38"/>
    <p:sldId id="351" r:id="rId39"/>
    <p:sldId id="352" r:id="rId40"/>
    <p:sldId id="353" r:id="rId41"/>
    <p:sldId id="354" r:id="rId42"/>
    <p:sldId id="355" r:id="rId43"/>
    <p:sldId id="356" r:id="rId44"/>
    <p:sldId id="357" r:id="rId45"/>
    <p:sldId id="358" r:id="rId46"/>
    <p:sldId id="359" r:id="rId47"/>
    <p:sldId id="360" r:id="rId48"/>
    <p:sldId id="361" r:id="rId49"/>
    <p:sldId id="362" r:id="rId50"/>
    <p:sldId id="366" r:id="rId51"/>
    <p:sldId id="364" r:id="rId52"/>
    <p:sldId id="365" r:id="rId53"/>
    <p:sldId id="314" r:id="rId54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24902" autoAdjust="0"/>
    <p:restoredTop sz="82236" autoAdjust="0"/>
  </p:normalViewPr>
  <p:slideViewPr>
    <p:cSldViewPr snapToGrid="0">
      <p:cViewPr varScale="1">
        <p:scale>
          <a:sx n="59" d="100"/>
          <a:sy n="59" d="100"/>
        </p:scale>
        <p:origin x="-73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06.12.2020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eg"/><Relationship Id="rId4" Type="http://schemas.openxmlformats.org/officeDocument/2006/relationships/image" Target="../media/image32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e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e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e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e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e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e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e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19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xmlns="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24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25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26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xmlns="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27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29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xmlns="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 cstate="print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30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xmlns="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31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xmlns="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32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xmlns="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079" y="5567966"/>
                <a:ext cx="496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33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xmlns="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7988944" y="4330622"/>
            <a:ext cx="36288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8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075" y="5567966"/>
                <a:ext cx="3406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 smtClean="0">
                    <a:solidFill>
                      <a:srgbClr val="B2B2B2"/>
                    </a:solidFill>
                  </a:rPr>
                  <a:t>9</a:t>
                </a:r>
                <a:endParaRPr lang="tr-TR" sz="2400" b="1" dirty="0">
                  <a:solidFill>
                    <a:srgbClr val="B2B2B2"/>
                  </a:solidFill>
                </a:endParaRP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621</TotalTime>
  <Words>2286</Words>
  <Application>Microsoft Macintosh PowerPoint</Application>
  <PresentationFormat>Özel</PresentationFormat>
  <Paragraphs>519</Paragraphs>
  <Slides>53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53</vt:i4>
      </vt:variant>
    </vt:vector>
  </HeadingPairs>
  <TitlesOfParts>
    <vt:vector size="54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Windows Kullanıcısı</cp:lastModifiedBy>
  <cp:revision>146</cp:revision>
  <dcterms:created xsi:type="dcterms:W3CDTF">2016-11-16T18:01:37Z</dcterms:created>
  <dcterms:modified xsi:type="dcterms:W3CDTF">2020-12-06T18:47:37Z</dcterms:modified>
</cp:coreProperties>
</file>